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Unit 2 overview</a:t>
            </a:r>
            <a:endParaRPr lang="en-US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j-lt"/>
              </a:rPr>
              <a:t>Newton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81000" y="1981200"/>
                <a:ext cx="3962400" cy="41449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Forces depend on time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latin typeface="Cambria Math"/>
                          <a:ea typeface="Cambria Math"/>
                        </a:rPr>
                        <m:t>Σ</m:t>
                      </m:r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</m:acc>
                      <m:r>
                        <a:rPr lang="el-GR" sz="2800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sz="280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/>
                          <a:ea typeface="Cambria Math"/>
                        </a:rPr>
                        <m:t>Δ</m:t>
                      </m:r>
                      <m:acc>
                        <m:accPr>
                          <m:chr m:val="⃗"/>
                          <m:ctrlPr>
                            <a:rPr lang="el-GR" sz="28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sz="2800" i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b="0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/>
                </a:r>
                <a:br>
                  <a:rPr lang="en-US" sz="2800" b="0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</a:br>
                <a:r>
                  <a:rPr lang="en-US" sz="2800" b="0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*  </a:t>
                </a:r>
                <a:r>
                  <a:rPr lang="en-US" sz="2800" b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just use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sz="28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acc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to find where they are</a:t>
                </a:r>
                <a:b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 mean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||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||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81000" y="1981200"/>
                <a:ext cx="3962400" cy="4144963"/>
              </a:xfrm>
              <a:blipFill rotWithShape="1">
                <a:blip r:embed="rId2"/>
                <a:stretch>
                  <a:fillRect l="-3231" t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j-lt"/>
              </a:rPr>
              <a:t>Leibniz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038600" y="2819400"/>
                <a:ext cx="4724400" cy="33067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most Forces depend on place</a:t>
                </a:r>
                <a:br>
                  <a:rPr lang="en-US" sz="28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vectors are a pain to use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Σ</m:t>
                    </m:r>
                    <m:acc>
                      <m:accPr>
                        <m:chr m:val="⃗"/>
                        <m:ctrlPr>
                          <a:rPr lang="el-GR" sz="28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acc>
                    <m:r>
                      <a:rPr lang="el-GR" sz="280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l-GR" sz="28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𝑎𝑣𝑔</m:t>
                        </m:r>
                      </m:sub>
                    </m:sSub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sz="28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acc>
                    <m:r>
                      <a:rPr lang="el-GR" sz="280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⋅</m:t>
                    </m:r>
                    <m:sSub>
                      <m:sSubPr>
                        <m:ctrlPr>
                          <a:rPr lang="el-GR" sz="28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l-GR" sz="28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𝑎𝑣𝑔</m:t>
                        </m:r>
                      </m:sub>
                    </m:sSub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></a:t>
                </a:r>
                <a:r>
                  <a:rPr lang="el-GR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/>
                        <a:ea typeface="Cambria Math"/>
                      </a:rPr>
                      <m:t>Σ</m:t>
                    </m:r>
                    <m:acc>
                      <m:accPr>
                        <m:chr m:val="⃗"/>
                        <m:ctrlPr>
                          <a:rPr lang="el-GR" sz="32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acc>
                    <m:r>
                      <a:rPr lang="el-GR" sz="3200" i="1">
                        <a:latin typeface="Cambria Math"/>
                        <a:ea typeface="Cambria Math"/>
                      </a:rPr>
                      <m:t>⋅</m:t>
                    </m:r>
                    <m:r>
                      <m:rPr>
                        <m:sty m:val="p"/>
                      </m:rPr>
                      <a:rPr lang="el-GR" sz="32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sz="32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  <m:r>
                      <a:rPr lang="en-US" sz="3200" i="1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3200" i="1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sz="32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acc>
                    <m:r>
                      <a:rPr lang="en-US" sz="3200" i="1" smtClean="0">
                        <a:latin typeface="Cambria Math"/>
                        <a:ea typeface="Cambria Math"/>
                      </a:rPr>
                      <m:t>⋅</m:t>
                    </m:r>
                    <m:sSub>
                      <m:sSubPr>
                        <m:ctrlPr>
                          <a:rPr lang="en-US" sz="32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𝑎𝑣𝑔</m:t>
                        </m:r>
                      </m:sub>
                    </m:sSub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038600" y="2819400"/>
                <a:ext cx="4724400" cy="3306763"/>
              </a:xfrm>
              <a:blipFill rotWithShape="1">
                <a:blip r:embed="rId3"/>
                <a:stretch>
                  <a:fillRect l="-2323" t="-3137" r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3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is a scalar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⋅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𝑎𝑣𝑔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⋅</m:t>
                    </m:r>
                    <m:box>
                      <m:box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𝑣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𝑣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      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ea typeface="Cambria Math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box>
                      <m:box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⋅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box>
                      <m:box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  <m:sub/>
                            </m:sSub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cross-terms cancel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ea typeface="Cambria Math"/>
                  </a:rPr>
                  <a:t>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always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||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K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inetic Energy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box>
                      <m:box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/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/>
                        </m:sSub>
                      </m:e>
                    </m:d>
                  </m:oMath>
                </a14:m>
                <a:r>
                  <a:rPr lang="en-US" dirty="0" smtClean="0">
                    <a:ea typeface="Cambria Math"/>
                  </a:rPr>
                  <a:t>  …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𝑚𝑣</m:t>
                    </m:r>
                  </m:oMath>
                </a14:m>
                <a:r>
                  <a:rPr lang="en-US" dirty="0" smtClean="0">
                    <a:ea typeface="Cambria Math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𝐾𝐸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9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𝑊</m:t>
                    </m:r>
                  </m:oMath>
                </a14:m>
                <a:r>
                  <a:rPr lang="en-US" dirty="0" smtClean="0"/>
                  <a:t> causes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𝐾𝐸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change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(subject) Force does Work to object item</a:t>
                </a:r>
                <a:br>
                  <a:rPr lang="en-US" dirty="0" smtClean="0"/>
                </a:br>
                <a:r>
                  <a:rPr lang="en-US" dirty="0" smtClean="0"/>
                  <a:t>as contact point is displaced</a:t>
                </a:r>
              </a:p>
              <a:p>
                <a:r>
                  <a:rPr lang="en-US" dirty="0" smtClean="0"/>
                  <a:t>Work is done by each Force</a:t>
                </a:r>
                <a:br>
                  <a:rPr lang="en-US" dirty="0" smtClean="0"/>
                </a:br>
                <a:r>
                  <a:rPr lang="en-US" dirty="0" smtClean="0"/>
                  <a:t>(+)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along displacement … (0)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 ⊥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(–)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against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many Forces do zero Work around close paths</a:t>
                </a:r>
                <a:br>
                  <a:rPr lang="en-US" dirty="0" smtClean="0"/>
                </a:br>
                <a:r>
                  <a:rPr lang="en-US" dirty="0" smtClean="0"/>
                  <a:t>   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Σ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Δ</m:t>
                    </m:r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)   called “conservative” Forces … </a:t>
                </a:r>
                <a:br>
                  <a:rPr lang="en-US" dirty="0" smtClean="0"/>
                </a:br>
                <a:r>
                  <a:rPr lang="en-US" dirty="0" smtClean="0"/>
                  <a:t>each has its own “Potential Energy” function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 r="-222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3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local gravity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/>
                  <a:t>)  … </a:t>
                </a:r>
              </a:p>
              <a:p>
                <a:r>
                  <a:rPr lang="en-US" dirty="0"/>
                  <a:t>pressure           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𝑃</m:t>
                    </m:r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)  …</a:t>
                </a:r>
                <a:endParaRPr lang="en-US" dirty="0"/>
              </a:p>
              <a:p>
                <a:r>
                  <a:rPr lang="en-US" dirty="0" smtClean="0"/>
                  <a:t>elastic springs 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 smtClean="0"/>
                  <a:t>) …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planet gravity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) …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5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80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2 overview</vt:lpstr>
      <vt:lpstr>Effect is a scalar </vt:lpstr>
      <vt:lpstr>ΣW causes KE change</vt:lpstr>
      <vt:lpstr>Potential Energy functions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overview</dc:title>
  <dc:creator>Foltz, Curtis</dc:creator>
  <cp:lastModifiedBy>Curt Foltz</cp:lastModifiedBy>
  <cp:revision>13</cp:revision>
  <dcterms:created xsi:type="dcterms:W3CDTF">2006-08-16T00:00:00Z</dcterms:created>
  <dcterms:modified xsi:type="dcterms:W3CDTF">2018-03-04T22:00:12Z</dcterms:modified>
</cp:coreProperties>
</file>